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9" r:id="rId4"/>
  </p:sldIdLst>
  <p:sldSz cx="9144000" cy="6858000" type="screen4x3"/>
  <p:notesSz cx="7099300" cy="102346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93"/>
    <p:restoredTop sz="94694"/>
  </p:normalViewPr>
  <p:slideViewPr>
    <p:cSldViewPr>
      <p:cViewPr varScale="1">
        <p:scale>
          <a:sx n="102" d="100"/>
          <a:sy n="102" d="100"/>
        </p:scale>
        <p:origin x="127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839A6-783D-45C2-9E72-D7236876458A}" type="datetimeFigureOut">
              <a:rPr lang="ko-KR" altLang="en-US" smtClean="0"/>
              <a:pPr/>
              <a:t>2023-11-13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CD514-2B46-4334-81ED-00B034D1559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839A6-783D-45C2-9E72-D7236876458A}" type="datetimeFigureOut">
              <a:rPr lang="ko-KR" altLang="en-US" smtClean="0"/>
              <a:pPr/>
              <a:t>2023-11-13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CD514-2B46-4334-81ED-00B034D1559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839A6-783D-45C2-9E72-D7236876458A}" type="datetimeFigureOut">
              <a:rPr lang="ko-KR" altLang="en-US" smtClean="0"/>
              <a:pPr/>
              <a:t>2023-11-13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CD514-2B46-4334-81ED-00B034D1559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839A6-783D-45C2-9E72-D7236876458A}" type="datetimeFigureOut">
              <a:rPr lang="ko-KR" altLang="en-US" smtClean="0"/>
              <a:pPr/>
              <a:t>2023-11-13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CD514-2B46-4334-81ED-00B034D1559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839A6-783D-45C2-9E72-D7236876458A}" type="datetimeFigureOut">
              <a:rPr lang="ko-KR" altLang="en-US" smtClean="0"/>
              <a:pPr/>
              <a:t>2023-11-13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CD514-2B46-4334-81ED-00B034D1559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839A6-783D-45C2-9E72-D7236876458A}" type="datetimeFigureOut">
              <a:rPr lang="ko-KR" altLang="en-US" smtClean="0"/>
              <a:pPr/>
              <a:t>2023-11-13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CD514-2B46-4334-81ED-00B034D1559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839A6-783D-45C2-9E72-D7236876458A}" type="datetimeFigureOut">
              <a:rPr lang="ko-KR" altLang="en-US" smtClean="0"/>
              <a:pPr/>
              <a:t>2023-11-13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CD514-2B46-4334-81ED-00B034D1559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839A6-783D-45C2-9E72-D7236876458A}" type="datetimeFigureOut">
              <a:rPr lang="ko-KR" altLang="en-US" smtClean="0"/>
              <a:pPr/>
              <a:t>2023-11-13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CD514-2B46-4334-81ED-00B034D1559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839A6-783D-45C2-9E72-D7236876458A}" type="datetimeFigureOut">
              <a:rPr lang="ko-KR" altLang="en-US" smtClean="0"/>
              <a:pPr/>
              <a:t>2023-11-13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CD514-2B46-4334-81ED-00B034D1559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839A6-783D-45C2-9E72-D7236876458A}" type="datetimeFigureOut">
              <a:rPr lang="ko-KR" altLang="en-US" smtClean="0"/>
              <a:pPr/>
              <a:t>2023-11-13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CD514-2B46-4334-81ED-00B034D1559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839A6-783D-45C2-9E72-D7236876458A}" type="datetimeFigureOut">
              <a:rPr lang="ko-KR" altLang="en-US" smtClean="0"/>
              <a:pPr/>
              <a:t>2023-11-13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CD514-2B46-4334-81ED-00B034D1559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839A6-783D-45C2-9E72-D7236876458A}" type="datetimeFigureOut">
              <a:rPr lang="ko-KR" altLang="en-US" smtClean="0"/>
              <a:pPr/>
              <a:t>2023-11-13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BCD514-2B46-4334-81ED-00B034D1559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560240" y="424542"/>
            <a:ext cx="4460032" cy="576063"/>
          </a:xfrm>
        </p:spPr>
        <p:txBody>
          <a:bodyPr>
            <a:normAutofit/>
          </a:bodyPr>
          <a:lstStyle/>
          <a:p>
            <a:r>
              <a:rPr lang="ko-KR" altLang="en-US" sz="2000" b="1" dirty="0"/>
              <a:t>협회장 입후보자 소개 및 공약</a:t>
            </a:r>
          </a:p>
        </p:txBody>
      </p:sp>
      <p:pic>
        <p:nvPicPr>
          <p:cNvPr id="4" name="그림 3" descr="DEA_CI_소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404664"/>
            <a:ext cx="1921967" cy="61437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188712" y="1345539"/>
            <a:ext cx="17281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>
                <a:latin typeface="+mn-ea"/>
              </a:rPr>
              <a:t>성 명 </a:t>
            </a:r>
            <a:r>
              <a:rPr lang="en-US" altLang="ko-KR" sz="1600" dirty="0">
                <a:latin typeface="+mn-ea"/>
              </a:rPr>
              <a:t>:</a:t>
            </a:r>
            <a:endParaRPr lang="ko-KR" altLang="en-US" sz="1600" dirty="0">
              <a:latin typeface="+mn-ea"/>
            </a:endParaRPr>
          </a:p>
        </p:txBody>
      </p:sp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4945826"/>
              </p:ext>
            </p:extLst>
          </p:nvPr>
        </p:nvGraphicFramePr>
        <p:xfrm>
          <a:off x="3996995" y="2064814"/>
          <a:ext cx="4919909" cy="3473096"/>
        </p:xfrm>
        <a:graphic>
          <a:graphicData uri="http://schemas.openxmlformats.org/drawingml/2006/table">
            <a:tbl>
              <a:tblPr/>
              <a:tblGrid>
                <a:gridCol w="19208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28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66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3708">
                <a:tc>
                  <a:txBody>
                    <a:bodyPr/>
                    <a:lstStyle/>
                    <a:p>
                      <a:pPr algn="ctr" latinLnBrk="0">
                        <a:lnSpc>
                          <a:spcPct val="160000"/>
                        </a:lnSpc>
                        <a:spcAft>
                          <a:spcPts val="0"/>
                        </a:spcAft>
                      </a:pPr>
                      <a:r>
                        <a:rPr lang="ko-KR" sz="1500" b="1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기</a:t>
                      </a:r>
                      <a:r>
                        <a:rPr lang="en-US" sz="1500" b="1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  </a:t>
                      </a:r>
                      <a:r>
                        <a:rPr lang="ko-KR" sz="1500" b="1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간</a:t>
                      </a:r>
                      <a:endParaRPr lang="ko-KR" sz="15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7270" marR="6727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>
                        <a:lnSpc>
                          <a:spcPct val="160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500" b="1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내 용 </a:t>
                      </a:r>
                      <a:endParaRPr lang="ko-KR" altLang="en-US" sz="15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7270" marR="6727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>
                        <a:lnSpc>
                          <a:spcPct val="160000"/>
                        </a:lnSpc>
                        <a:spcAft>
                          <a:spcPts val="0"/>
                        </a:spcAft>
                      </a:pPr>
                      <a:r>
                        <a:rPr lang="ko-KR" sz="1500" b="1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내 용 </a:t>
                      </a:r>
                      <a:endParaRPr lang="ko-KR" sz="15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67270" marR="6727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2347">
                <a:tc>
                  <a:txBody>
                    <a:bodyPr/>
                    <a:lstStyle/>
                    <a:p>
                      <a:pPr algn="ctr" latinLnBrk="1">
                        <a:lnSpc>
                          <a:spcPct val="160000"/>
                        </a:lnSpc>
                        <a:spcAft>
                          <a:spcPts val="0"/>
                        </a:spcAft>
                      </a:pPr>
                      <a:endParaRPr lang="ko-KR" sz="1500" kern="1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60000"/>
                        </a:lnSpc>
                        <a:spcAft>
                          <a:spcPts val="0"/>
                        </a:spcAft>
                      </a:pPr>
                      <a:r>
                        <a:rPr lang="ko-KR" sz="1500" kern="1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現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60000"/>
                        </a:lnSpc>
                        <a:spcAft>
                          <a:spcPts val="0"/>
                        </a:spcAft>
                      </a:pPr>
                      <a:endParaRPr lang="ko-KR" sz="1500" kern="1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2347">
                <a:tc>
                  <a:txBody>
                    <a:bodyPr/>
                    <a:lstStyle/>
                    <a:p>
                      <a:pPr algn="ctr" latinLnBrk="1">
                        <a:lnSpc>
                          <a:spcPct val="160000"/>
                        </a:lnSpc>
                        <a:spcAft>
                          <a:spcPts val="0"/>
                        </a:spcAft>
                      </a:pPr>
                      <a:endParaRPr lang="ko-KR" sz="1500" kern="1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60000"/>
                        </a:lnSpc>
                        <a:spcAft>
                          <a:spcPts val="0"/>
                        </a:spcAft>
                      </a:pPr>
                      <a:r>
                        <a:rPr lang="ko-KR" sz="1500" kern="10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現</a:t>
                      </a:r>
                      <a:endParaRPr lang="ko-KR" sz="1500" kern="1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60000"/>
                        </a:lnSpc>
                        <a:spcAft>
                          <a:spcPts val="0"/>
                        </a:spcAft>
                      </a:pPr>
                      <a:endParaRPr lang="ko-KR" sz="1500" kern="1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2347">
                <a:tc>
                  <a:txBody>
                    <a:bodyPr/>
                    <a:lstStyle/>
                    <a:p>
                      <a:pPr algn="ctr" latinLnBrk="1">
                        <a:lnSpc>
                          <a:spcPct val="160000"/>
                        </a:lnSpc>
                        <a:spcAft>
                          <a:spcPts val="0"/>
                        </a:spcAft>
                      </a:pPr>
                      <a:endParaRPr lang="ko-KR" sz="1500" kern="1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60000"/>
                        </a:lnSpc>
                        <a:spcAft>
                          <a:spcPts val="0"/>
                        </a:spcAft>
                      </a:pPr>
                      <a:r>
                        <a:rPr lang="ko-KR" altLang="ko-KR" sz="1500" kern="10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現</a:t>
                      </a:r>
                      <a:endParaRPr lang="ko-KR" sz="1500" b="0" kern="1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60000"/>
                        </a:lnSpc>
                        <a:spcAft>
                          <a:spcPts val="0"/>
                        </a:spcAft>
                      </a:pPr>
                      <a:endParaRPr lang="ko-KR" sz="1500" kern="1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7786014"/>
                  </a:ext>
                </a:extLst>
              </a:tr>
              <a:tr h="722347">
                <a:tc>
                  <a:txBody>
                    <a:bodyPr/>
                    <a:lstStyle/>
                    <a:p>
                      <a:pPr algn="ctr" latinLnBrk="1">
                        <a:lnSpc>
                          <a:spcPct val="160000"/>
                        </a:lnSpc>
                        <a:spcAft>
                          <a:spcPts val="0"/>
                        </a:spcAft>
                      </a:pPr>
                      <a:endParaRPr lang="ko-KR" altLang="ko-KR" sz="1500" kern="1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60000"/>
                        </a:lnSpc>
                        <a:spcAft>
                          <a:spcPts val="0"/>
                        </a:spcAft>
                      </a:pPr>
                      <a:r>
                        <a:rPr lang="ko-KR" altLang="ko-KR" sz="1500" kern="10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現</a:t>
                      </a:r>
                      <a:endParaRPr lang="ko-KR" sz="1500" b="0" kern="1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60000"/>
                        </a:lnSpc>
                        <a:spcAft>
                          <a:spcPts val="0"/>
                        </a:spcAft>
                      </a:pPr>
                      <a:endParaRPr lang="ko-KR" altLang="ko-KR" sz="1500" kern="1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8727722"/>
                  </a:ext>
                </a:extLst>
              </a:tr>
            </a:tbl>
          </a:graphicData>
        </a:graphic>
      </p:graphicFrame>
      <p:sp>
        <p:nvSpPr>
          <p:cNvPr id="3" name="직사각형 2">
            <a:extLst>
              <a:ext uri="{FF2B5EF4-FFF2-40B4-BE49-F238E27FC236}">
                <a16:creationId xmlns:a16="http://schemas.microsoft.com/office/drawing/2014/main" id="{C39D209C-E50D-C1B7-DEC1-EF54BE9A1867}"/>
              </a:ext>
            </a:extLst>
          </p:cNvPr>
          <p:cNvSpPr/>
          <p:nvPr/>
        </p:nvSpPr>
        <p:spPr>
          <a:xfrm>
            <a:off x="252579" y="2064814"/>
            <a:ext cx="3528392" cy="3473098"/>
          </a:xfrm>
          <a:prstGeom prst="rect">
            <a:avLst/>
          </a:prstGeom>
          <a:noFill/>
          <a:ln w="12700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schemeClr val="tx1"/>
                </a:solidFill>
              </a:rPr>
              <a:t>입후보자</a:t>
            </a:r>
            <a:r>
              <a:rPr lang="en-US" altLang="ko-KR" dirty="0">
                <a:solidFill>
                  <a:schemeClr val="tx1"/>
                </a:solidFill>
              </a:rPr>
              <a:t> </a:t>
            </a:r>
            <a:r>
              <a:rPr lang="ko-KR" altLang="en-US" dirty="0">
                <a:solidFill>
                  <a:schemeClr val="tx1"/>
                </a:solidFill>
              </a:rPr>
              <a:t>사진</a:t>
            </a:r>
          </a:p>
        </p:txBody>
      </p:sp>
      <p:sp>
        <p:nvSpPr>
          <p:cNvPr id="8" name="제목 1">
            <a:extLst>
              <a:ext uri="{FF2B5EF4-FFF2-40B4-BE49-F238E27FC236}">
                <a16:creationId xmlns:a16="http://schemas.microsoft.com/office/drawing/2014/main" id="{19010B4A-D721-C9F3-F92F-586552EC25DD}"/>
              </a:ext>
            </a:extLst>
          </p:cNvPr>
          <p:cNvSpPr txBox="1">
            <a:spLocks/>
          </p:cNvSpPr>
          <p:nvPr/>
        </p:nvSpPr>
        <p:spPr>
          <a:xfrm>
            <a:off x="3991767" y="1586422"/>
            <a:ext cx="4460032" cy="5760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sz="1200" b="1" dirty="0"/>
              <a:t>대표적인 경력을 기재해주세요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 descr="DEA_CI_소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404664"/>
            <a:ext cx="1921967" cy="61437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7C4051F-2357-B31A-359B-F2FAE5D68DC7}"/>
              </a:ext>
            </a:extLst>
          </p:cNvPr>
          <p:cNvSpPr txBox="1"/>
          <p:nvPr/>
        </p:nvSpPr>
        <p:spPr>
          <a:xfrm>
            <a:off x="611560" y="1196752"/>
            <a:ext cx="7920880" cy="547260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 algn="just" latinLnBrk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</a:pPr>
            <a:r>
              <a:rPr lang="en-US" altLang="ko-KR" sz="1800" b="1" kern="0" dirty="0">
                <a:latin typeface="바탕"/>
                <a:ea typeface="맑은 고딕"/>
                <a:cs typeface="Times New Roman"/>
              </a:rPr>
              <a:t>[</a:t>
            </a:r>
            <a:r>
              <a:rPr lang="ko-KR" altLang="ko-KR" sz="1800" b="1" kern="0" dirty="0">
                <a:latin typeface="바탕"/>
                <a:ea typeface="맑은 고딕"/>
                <a:cs typeface="Times New Roman"/>
              </a:rPr>
              <a:t>입후보의 변</a:t>
            </a:r>
            <a:r>
              <a:rPr lang="en-US" altLang="ko-KR" sz="1800" b="1" kern="0" dirty="0">
                <a:latin typeface="바탕"/>
                <a:ea typeface="맑은 고딕"/>
                <a:cs typeface="Times New Roman"/>
              </a:rPr>
              <a:t>]</a:t>
            </a:r>
          </a:p>
          <a:p>
            <a:pPr algn="just" latinLnBrk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</a:pPr>
            <a:endParaRPr lang="en-US" altLang="ko-KR" sz="600" b="1" kern="0" dirty="0">
              <a:latin typeface="바탕"/>
              <a:ea typeface="맑은 고딕"/>
              <a:cs typeface="Times New Roman"/>
            </a:endParaRPr>
          </a:p>
          <a:p>
            <a:pPr algn="just" latinLnBrk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</a:pPr>
            <a:endParaRPr lang="en-US" altLang="ko-KR" sz="400" b="1" kern="0" dirty="0">
              <a:latin typeface="바탕"/>
              <a:ea typeface="맑은 고딕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45879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 descr="DEA_CI_소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404664"/>
            <a:ext cx="1921967" cy="614372"/>
          </a:xfrm>
          <a:prstGeom prst="rect">
            <a:avLst/>
          </a:prstGeom>
        </p:spPr>
      </p:pic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0397736"/>
              </p:ext>
            </p:extLst>
          </p:nvPr>
        </p:nvGraphicFramePr>
        <p:xfrm>
          <a:off x="539552" y="1052736"/>
          <a:ext cx="8352928" cy="5688632"/>
        </p:xfrm>
        <a:graphic>
          <a:graphicData uri="http://schemas.openxmlformats.org/drawingml/2006/table">
            <a:tbl>
              <a:tblPr/>
              <a:tblGrid>
                <a:gridCol w="83529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688632"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altLang="ko-KR" sz="1400" b="1" kern="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  <a:p>
                      <a:pPr algn="just" latinLnBrk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600" b="1" kern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[</a:t>
                      </a:r>
                      <a:r>
                        <a:rPr lang="ko-KR" altLang="ko-KR" sz="1600" b="1" kern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주요공약</a:t>
                      </a:r>
                      <a:r>
                        <a:rPr lang="en-US" altLang="ko-KR" sz="1600" b="1" kern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ko-KR" altLang="en-US" sz="1600" b="1" kern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및 실행계획</a:t>
                      </a:r>
                      <a:r>
                        <a:rPr lang="en-US" altLang="ko-KR" sz="1600" b="1" kern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]</a:t>
                      </a:r>
                    </a:p>
                    <a:p>
                      <a:pPr algn="just" latinLnBrk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altLang="ko-KR" sz="1600" b="1" kern="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  <a:p>
                      <a:pPr latinLnBrk="1"/>
                      <a:endParaRPr lang="en-US" altLang="ko-KR" sz="1600" b="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39550" marR="395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30</Words>
  <Application>Microsoft Office PowerPoint</Application>
  <PresentationFormat>화면 슬라이드 쇼(4:3)</PresentationFormat>
  <Paragraphs>13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7" baseType="lpstr">
      <vt:lpstr>맑은 고딕</vt:lpstr>
      <vt:lpstr>바탕</vt:lpstr>
      <vt:lpstr>Arial</vt:lpstr>
      <vt:lpstr>Office 테마</vt:lpstr>
      <vt:lpstr>협회장 입후보자 소개 및 공약</vt:lpstr>
      <vt:lpstr>PowerPoint 프레젠테이션</vt:lpstr>
      <vt:lpstr>PowerPoint 프레젠테이션</vt:lpstr>
    </vt:vector>
  </TitlesOfParts>
  <Company>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협회장 입후보자 기본사항 및 공약</dc:title>
  <dc:creator>한국디지털기업협회</dc:creator>
  <cp:lastModifiedBy>미라쥬 레드</cp:lastModifiedBy>
  <cp:revision>36</cp:revision>
  <dcterms:created xsi:type="dcterms:W3CDTF">2015-12-09T08:23:08Z</dcterms:created>
  <dcterms:modified xsi:type="dcterms:W3CDTF">2023-11-13T08:15:51Z</dcterms:modified>
</cp:coreProperties>
</file>